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1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1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9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4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68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1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8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0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0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9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2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01.nyt.com/images/blogs/learning/pdf/2010/20101025problemsolvechar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lstowellness.org/materials/cbt-and-mindfulness-groups/resources/psychoeducation-feelings" TargetMode="External"/><Relationship Id="rId2" Type="http://schemas.openxmlformats.org/officeDocument/2006/relationships/hyperlink" Target="https://biglifejournal.com/blogs/blog/how-teach-problem-solving-strategies-kids-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kergarten.com/blog/books-that-help-us-teach-problem-solv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PTzA6mxC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ailstowellness.org/materials/cbt-and-mindfulness-groups/resources/psychoeducation-feeling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1A19-D936-48FB-90F8-C682F9E6A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A5104-50A8-48CD-8C58-A64DBB4D6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teach our children to be successful….</a:t>
            </a:r>
          </a:p>
          <a:p>
            <a:r>
              <a:rPr lang="en-US" dirty="0"/>
              <a:t>and it’s ok if they’re not!</a:t>
            </a:r>
          </a:p>
          <a:p>
            <a:r>
              <a:rPr lang="en-US" sz="1200" dirty="0"/>
              <a:t>Presented by Katie Taylor &amp; Michelle Winn</a:t>
            </a:r>
          </a:p>
        </p:txBody>
      </p:sp>
    </p:spTree>
    <p:extLst>
      <p:ext uri="{BB962C8B-B14F-4D97-AF65-F5344CB8AC3E}">
        <p14:creationId xmlns:p14="http://schemas.microsoft.com/office/powerpoint/2010/main" val="392078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6925-C082-4552-9803-785F9193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Ask open ended questions</a:t>
            </a:r>
            <a:br>
              <a:rPr lang="en-US" sz="3200" dirty="0"/>
            </a:br>
            <a:r>
              <a:rPr lang="en-US" sz="3200" dirty="0"/>
              <a:t>to help with problem solving or to practice thinking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7974-079B-4FD4-982A-622A98B69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How could we work together to solve this?</a:t>
            </a:r>
          </a:p>
          <a:p>
            <a:pPr algn="ctr"/>
            <a:r>
              <a:rPr lang="en-US" dirty="0"/>
              <a:t>How do you know that?</a:t>
            </a:r>
          </a:p>
          <a:p>
            <a:pPr algn="ctr"/>
            <a:r>
              <a:rPr lang="en-US" dirty="0"/>
              <a:t>Tell me about what you created.</a:t>
            </a:r>
          </a:p>
          <a:p>
            <a:pPr algn="ctr"/>
            <a:r>
              <a:rPr lang="en-US" dirty="0"/>
              <a:t>What do you think will happen next?</a:t>
            </a:r>
          </a:p>
          <a:p>
            <a:pPr algn="ctr"/>
            <a:r>
              <a:rPr lang="en-US" dirty="0"/>
              <a:t>What did you learn?</a:t>
            </a:r>
          </a:p>
          <a:p>
            <a:pPr algn="ctr"/>
            <a:r>
              <a:rPr lang="en-US" dirty="0"/>
              <a:t>What was easy?  What was hard?</a:t>
            </a:r>
          </a:p>
          <a:p>
            <a:pPr algn="ctr"/>
            <a:r>
              <a:rPr lang="en-US" dirty="0"/>
              <a:t>What would you do differently next time?</a:t>
            </a:r>
          </a:p>
        </p:txBody>
      </p:sp>
    </p:spTree>
    <p:extLst>
      <p:ext uri="{BB962C8B-B14F-4D97-AF65-F5344CB8AC3E}">
        <p14:creationId xmlns:p14="http://schemas.microsoft.com/office/powerpoint/2010/main" val="17476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03E4-1CA4-41CD-88FD-248BD62C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the Problem into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CBB31-58B0-4FC1-B54E-E2F8813A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failing a class</a:t>
            </a:r>
          </a:p>
          <a:p>
            <a:pPr lvl="1"/>
            <a:r>
              <a:rPr lang="en-US" dirty="0"/>
              <a:t>Missing assignments?</a:t>
            </a:r>
          </a:p>
          <a:p>
            <a:pPr lvl="1"/>
            <a:r>
              <a:rPr lang="en-US" dirty="0"/>
              <a:t>Distracted in class?</a:t>
            </a:r>
          </a:p>
          <a:p>
            <a:pPr lvl="1"/>
            <a:r>
              <a:rPr lang="en-US" dirty="0"/>
              <a:t>Low test grades?</a:t>
            </a:r>
          </a:p>
          <a:p>
            <a:pPr lvl="1"/>
            <a:r>
              <a:rPr lang="en-US" dirty="0"/>
              <a:t>Not studying?</a:t>
            </a:r>
          </a:p>
          <a:p>
            <a:r>
              <a:rPr lang="en-US" dirty="0"/>
              <a:t>Tackle each smaller problem individually</a:t>
            </a:r>
          </a:p>
        </p:txBody>
      </p:sp>
    </p:spTree>
    <p:extLst>
      <p:ext uri="{BB962C8B-B14F-4D97-AF65-F5344CB8AC3E}">
        <p14:creationId xmlns:p14="http://schemas.microsoft.com/office/powerpoint/2010/main" val="128026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1EB9-6ACD-4A6A-9CAA-F8C2AFCF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D7C1-340D-47D9-AB28-A029FDAC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out loud when you have a problem</a:t>
            </a:r>
          </a:p>
          <a:p>
            <a:r>
              <a:rPr lang="en-US" dirty="0"/>
              <a:t>Make mistakes and tell them it’s ok!</a:t>
            </a:r>
          </a:p>
          <a:p>
            <a:r>
              <a:rPr lang="en-US" dirty="0"/>
              <a:t>Ask your child for advice</a:t>
            </a:r>
          </a:p>
          <a:p>
            <a:pPr lvl="1"/>
            <a:r>
              <a:rPr lang="en-US" dirty="0"/>
              <a:t>Working together makes them feel valued</a:t>
            </a:r>
          </a:p>
          <a:p>
            <a:r>
              <a:rPr lang="en-US" dirty="0"/>
              <a:t>Example:  late baseball practice, what to do for dinner?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9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4136-981C-4067-8EBA-1C78646A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71" y="763780"/>
            <a:ext cx="9601196" cy="1303867"/>
          </a:xfrm>
        </p:spPr>
        <p:txBody>
          <a:bodyPr/>
          <a:lstStyle/>
          <a:p>
            <a:r>
              <a:rPr lang="en-US" dirty="0"/>
              <a:t>Books to Read</a:t>
            </a:r>
          </a:p>
        </p:txBody>
      </p:sp>
      <p:pic>
        <p:nvPicPr>
          <p:cNvPr id="3074" name="Picture 2" descr="stuck.jpg">
            <a:extLst>
              <a:ext uri="{FF2B5EF4-FFF2-40B4-BE49-F238E27FC236}">
                <a16:creationId xmlns:a16="http://schemas.microsoft.com/office/drawing/2014/main" id="{8FE02272-B3FC-4B34-B321-B4C41104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40" y="694007"/>
            <a:ext cx="1693260" cy="24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buttercms.com/Ezw86YWoSgaYpUIvJIKg">
            <a:extLst>
              <a:ext uri="{FF2B5EF4-FFF2-40B4-BE49-F238E27FC236}">
                <a16:creationId xmlns:a16="http://schemas.microsoft.com/office/drawing/2014/main" id="{32882560-0E61-48F7-9359-E8BF8818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429000"/>
            <a:ext cx="2235200" cy="26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.buttercms.com/TAO0OYbbSjpKJHpwWBFM">
            <a:extLst>
              <a:ext uri="{FF2B5EF4-FFF2-40B4-BE49-F238E27FC236}">
                <a16:creationId xmlns:a16="http://schemas.microsoft.com/office/drawing/2014/main" id="{8C17176F-977F-4DEA-8875-ABEEED57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64" y="1049964"/>
            <a:ext cx="2405058" cy="1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.buttercms.com/MEMCvHiuSDiT6VbYtUwA">
            <a:extLst>
              <a:ext uri="{FF2B5EF4-FFF2-40B4-BE49-F238E27FC236}">
                <a16:creationId xmlns:a16="http://schemas.microsoft.com/office/drawing/2014/main" id="{F673E356-0AE7-4FF4-BEFB-11D0CECF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26369"/>
            <a:ext cx="19558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.buttercms.com/aRynpOp9Rj29QKCA7juP">
            <a:extLst>
              <a:ext uri="{FF2B5EF4-FFF2-40B4-BE49-F238E27FC236}">
                <a16:creationId xmlns:a16="http://schemas.microsoft.com/office/drawing/2014/main" id="{0A0622E1-0646-43E4-9ACB-CC2361C4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3630604"/>
            <a:ext cx="2027230" cy="21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dn.buttercms.com/Ma6x2kqkR5iLzuan010w">
            <a:extLst>
              <a:ext uri="{FF2B5EF4-FFF2-40B4-BE49-F238E27FC236}">
                <a16:creationId xmlns:a16="http://schemas.microsoft.com/office/drawing/2014/main" id="{C29F094C-7245-4B12-83E7-7EA8B90D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0" y="3306337"/>
            <a:ext cx="1964124" cy="25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9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A2EC-7A4E-4365-8058-3E7FFC6E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4562-A60C-46F9-A4A3-7C5FB2E89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a graphic organizer:  </a:t>
            </a:r>
            <a:r>
              <a:rPr lang="en-US" dirty="0">
                <a:hlinkClick r:id="rId2"/>
              </a:rPr>
              <a:t>https://static01.nyt.com/images/blogs/learning/pdf/2010/20101025problemsolvechart.pdf</a:t>
            </a:r>
            <a:endParaRPr lang="en-US" dirty="0"/>
          </a:p>
          <a:p>
            <a:r>
              <a:rPr lang="en-US" dirty="0"/>
              <a:t>Give your child paper clips, cotton balls, straws, popsicle sticks, sticky notes, tape, yarn, etc. and have them create a leprechaun trap, ramp for cars, game, or device for communication</a:t>
            </a:r>
          </a:p>
          <a:p>
            <a:r>
              <a:rPr lang="en-US" dirty="0"/>
              <a:t>Play chess</a:t>
            </a:r>
          </a:p>
          <a:p>
            <a:r>
              <a:rPr lang="en-US" dirty="0"/>
              <a:t>Learn to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6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C50E-3C5B-4C50-ADDF-CF0169DB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1456-2BFB-4BDB-947C-CA1C8CECD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https://biglifejournal.com/blogs/blog/how-teach-problem-solving-strategies-kids-guide</a:t>
            </a:r>
            <a:endParaRPr lang="en-US" dirty="0"/>
          </a:p>
          <a:p>
            <a:r>
              <a:rPr lang="en-US" dirty="0">
                <a:hlinkClick r:id="rId3"/>
              </a:rPr>
              <a:t>https://trailstowellness.org/materials/cbt-and-mindfulness-groups/resources/psychoeducation-feelings</a:t>
            </a:r>
            <a:endParaRPr lang="en-US" dirty="0"/>
          </a:p>
          <a:p>
            <a:r>
              <a:rPr lang="en-US" dirty="0">
                <a:hlinkClick r:id="rId4"/>
              </a:rPr>
              <a:t>https://tinkergarten.com/blog/books-that-help-us-teach-problem-solving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-kids-involve-learn-problem-solving-big-life-journal-growth-mindset">
            <a:extLst>
              <a:ext uri="{FF2B5EF4-FFF2-40B4-BE49-F238E27FC236}">
                <a16:creationId xmlns:a16="http://schemas.microsoft.com/office/drawing/2014/main" id="{100A09B8-18A6-4D76-85BD-D0BF9CBC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10" y="812800"/>
            <a:ext cx="436518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76A4-DF87-44BF-86CB-75058E60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Kids get stuck!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DB1E-AB10-4C13-BCC2-8BA8BA39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https://www.youtube.com/watch?v=DBPTzA6mxCw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Lets teach them how to be successful problem solvers.</a:t>
            </a:r>
          </a:p>
          <a:p>
            <a:pPr marL="0" indent="0" algn="ctr">
              <a:buNone/>
            </a:pPr>
            <a:r>
              <a:rPr lang="en-US" dirty="0"/>
              <a:t>This creates confident, independent, and successful children.</a:t>
            </a:r>
          </a:p>
          <a:p>
            <a:pPr marL="0" indent="0" algn="ctr">
              <a:buNone/>
            </a:pPr>
            <a:r>
              <a:rPr lang="en-US"/>
              <a:t>Kids with </a:t>
            </a:r>
            <a:r>
              <a:rPr lang="en-US" dirty="0"/>
              <a:t>good problem solving skills are more creative, manage emotions better, and are persistent.</a:t>
            </a:r>
          </a:p>
        </p:txBody>
      </p:sp>
    </p:spTree>
    <p:extLst>
      <p:ext uri="{BB962C8B-B14F-4D97-AF65-F5344CB8AC3E}">
        <p14:creationId xmlns:p14="http://schemas.microsoft.com/office/powerpoint/2010/main" val="75694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12CC-B13B-4BAF-B6F6-204DF515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47DD-F51A-47B3-88D3-552060B27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dirty="0"/>
              <a:t>What are you feeling?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What is the problem?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What are solutions?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What would happen if...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Which one will I try?</a:t>
            </a:r>
          </a:p>
        </p:txBody>
      </p:sp>
    </p:spTree>
    <p:extLst>
      <p:ext uri="{BB962C8B-B14F-4D97-AF65-F5344CB8AC3E}">
        <p14:creationId xmlns:p14="http://schemas.microsoft.com/office/powerpoint/2010/main" val="360122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6035-21E5-4B73-AB7C-153F3FFA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What are you feeling?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FAE5-437F-4B51-984C-2D7E1F9F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349999" cy="33189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Help your child take a step back and calm down</a:t>
            </a:r>
          </a:p>
          <a:p>
            <a:r>
              <a:rPr lang="en-US" dirty="0"/>
              <a:t>Have visual of feelings</a:t>
            </a:r>
          </a:p>
          <a:p>
            <a:pPr lvl="1"/>
            <a:r>
              <a:rPr lang="en-US" dirty="0">
                <a:hlinkClick r:id="rId2"/>
              </a:rPr>
              <a:t>https://trailstowellness.org/materials/cbt-and-mindfulness-groups/resources/psychoeducation-feelings</a:t>
            </a:r>
            <a:endParaRPr lang="en-US" dirty="0"/>
          </a:p>
          <a:p>
            <a:r>
              <a:rPr lang="en-US" dirty="0"/>
              <a:t>Allow your child to verbalize how they are feeling</a:t>
            </a:r>
          </a:p>
          <a:p>
            <a:r>
              <a:rPr lang="en-US" dirty="0"/>
              <a:t>Validate feelings</a:t>
            </a:r>
          </a:p>
          <a:p>
            <a:pPr lvl="1"/>
            <a:r>
              <a:rPr lang="en-US" dirty="0"/>
              <a:t>I understand that you’re upset because Jack took your candy.</a:t>
            </a:r>
          </a:p>
          <a:p>
            <a:r>
              <a:rPr lang="en-US" dirty="0"/>
              <a:t>It’s ok to have different feelings! It’s how we react that matters.</a:t>
            </a:r>
          </a:p>
          <a:p>
            <a:endParaRPr lang="en-US" dirty="0"/>
          </a:p>
        </p:txBody>
      </p:sp>
      <p:pic>
        <p:nvPicPr>
          <p:cNvPr id="1026" name="Picture 2" descr="TRAILS Materials">
            <a:extLst>
              <a:ext uri="{FF2B5EF4-FFF2-40B4-BE49-F238E27FC236}">
                <a16:creationId xmlns:a16="http://schemas.microsoft.com/office/drawing/2014/main" id="{50D9BAB5-7311-4097-8F66-F9D21D04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777" y="2556932"/>
            <a:ext cx="270841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6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A540-E036-47C1-8EB0-4CCEC70C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What is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DAC68-6287-46E5-B9E0-924D3E6BB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specific problem</a:t>
            </a:r>
          </a:p>
          <a:p>
            <a:pPr lvl="1"/>
            <a:r>
              <a:rPr lang="en-US" dirty="0"/>
              <a:t>What is the hard part?</a:t>
            </a:r>
          </a:p>
          <a:p>
            <a:r>
              <a:rPr lang="en-US" dirty="0"/>
              <a:t>Have your child take responsibility for what they did</a:t>
            </a:r>
          </a:p>
          <a:p>
            <a:pPr lvl="1"/>
            <a:r>
              <a:rPr lang="en-US" dirty="0"/>
              <a:t>Don’t point fingers!</a:t>
            </a:r>
          </a:p>
          <a:p>
            <a:pPr lvl="1"/>
            <a:r>
              <a:rPr lang="en-US" dirty="0"/>
              <a:t>Instead of Paul got me in trouble for talking in class, state I got in trouble for talking to Paul in class.</a:t>
            </a:r>
          </a:p>
        </p:txBody>
      </p:sp>
    </p:spTree>
    <p:extLst>
      <p:ext uri="{BB962C8B-B14F-4D97-AF65-F5344CB8AC3E}">
        <p14:creationId xmlns:p14="http://schemas.microsoft.com/office/powerpoint/2010/main" val="158326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D55B-51C3-49A5-9FE5-A906B175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What are the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98E6-662B-451E-A0E6-C472B9FE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Don’t give them the answers</a:t>
            </a:r>
          </a:p>
          <a:p>
            <a:pPr algn="ctr"/>
            <a:r>
              <a:rPr lang="en-US" dirty="0"/>
              <a:t>Brainstorm with them</a:t>
            </a:r>
          </a:p>
          <a:p>
            <a:pPr algn="ctr"/>
            <a:r>
              <a:rPr lang="en-US" dirty="0"/>
              <a:t>Come up with as many solutions as possible</a:t>
            </a:r>
          </a:p>
          <a:p>
            <a:pPr algn="ctr"/>
            <a:r>
              <a:rPr lang="en-US" dirty="0"/>
              <a:t>Let them be creative</a:t>
            </a:r>
          </a:p>
          <a:p>
            <a:pPr algn="ctr"/>
            <a:r>
              <a:rPr lang="en-US" dirty="0"/>
              <a:t>Discuss what you can control and what you can’t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3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97B3-BD4B-4BCB-82A4-27E6861B5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What would happen if…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1F9B-E71D-418E-8401-81B96231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Weigh the pros and cons</a:t>
            </a:r>
          </a:p>
          <a:p>
            <a:pPr algn="ctr"/>
            <a:r>
              <a:rPr lang="en-US" dirty="0"/>
              <a:t>Is the solution fair?</a:t>
            </a:r>
          </a:p>
          <a:p>
            <a:pPr algn="ctr"/>
            <a:r>
              <a:rPr lang="en-US" dirty="0"/>
              <a:t>Is the solution safe?</a:t>
            </a:r>
          </a:p>
          <a:p>
            <a:pPr algn="ctr"/>
            <a:r>
              <a:rPr lang="en-US" dirty="0"/>
              <a:t>How will it make others feel?</a:t>
            </a:r>
          </a:p>
          <a:p>
            <a:pPr algn="ctr"/>
            <a:r>
              <a:rPr lang="en-US" dirty="0"/>
              <a:t>Role play!</a:t>
            </a:r>
          </a:p>
        </p:txBody>
      </p:sp>
    </p:spTree>
    <p:extLst>
      <p:ext uri="{BB962C8B-B14F-4D97-AF65-F5344CB8AC3E}">
        <p14:creationId xmlns:p14="http://schemas.microsoft.com/office/powerpoint/2010/main" val="172002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8ED8-08D0-4275-83F7-45613CCD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Which one will I 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64C9-A7BD-4324-9561-98D5BC54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as many as needed</a:t>
            </a:r>
          </a:p>
          <a:p>
            <a:r>
              <a:rPr lang="en-US" dirty="0"/>
              <a:t>If the solution doesn’t work, discuss why and try another one.</a:t>
            </a:r>
          </a:p>
          <a:p>
            <a:r>
              <a:rPr lang="en-US" dirty="0"/>
              <a:t>It’s ok to make mistakes!</a:t>
            </a:r>
          </a:p>
          <a:p>
            <a:pPr lvl="1"/>
            <a:r>
              <a:rPr lang="en-US" dirty="0"/>
              <a:t>We learn from failures</a:t>
            </a:r>
          </a:p>
        </p:txBody>
      </p:sp>
    </p:spTree>
    <p:extLst>
      <p:ext uri="{BB962C8B-B14F-4D97-AF65-F5344CB8AC3E}">
        <p14:creationId xmlns:p14="http://schemas.microsoft.com/office/powerpoint/2010/main" val="3039625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583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Problem Solving</vt:lpstr>
      <vt:lpstr>PowerPoint Presentation</vt:lpstr>
      <vt:lpstr>Kids get stuck!</vt:lpstr>
      <vt:lpstr>Problem Solving Steps</vt:lpstr>
      <vt:lpstr>1. What are you feeling?</vt:lpstr>
      <vt:lpstr>2.  What is the problem?</vt:lpstr>
      <vt:lpstr>2.  What are the solutions?</vt:lpstr>
      <vt:lpstr>4. What would happen if… </vt:lpstr>
      <vt:lpstr>5. Which one will I try?</vt:lpstr>
      <vt:lpstr>Ask open ended questions to help with problem solving or to practice thinking skills</vt:lpstr>
      <vt:lpstr>Break the Problem into Chunks</vt:lpstr>
      <vt:lpstr>Model Problem Solving</vt:lpstr>
      <vt:lpstr>Books to Read</vt:lpstr>
      <vt:lpstr>More Ideas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</dc:title>
  <dc:creator>Katie Taylor</dc:creator>
  <cp:lastModifiedBy>Katie Taylor</cp:lastModifiedBy>
  <cp:revision>44</cp:revision>
  <dcterms:created xsi:type="dcterms:W3CDTF">2022-01-11T14:54:49Z</dcterms:created>
  <dcterms:modified xsi:type="dcterms:W3CDTF">2022-01-13T17:43:04Z</dcterms:modified>
</cp:coreProperties>
</file>